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200000"/>
            <a:ext cx="3936001" cy="960000"/>
          </a:xfrm>
        </p:spPr>
        <p:txBody>
          <a:bodyPr/>
          <a:lstStyle/>
          <a:p>
            <a:r>
              <a:rPr lang="fr-FR" dirty="0" smtClean="0"/>
              <a:t>Pour la voie professionnelle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26589" t="21880" r="27230" b="-181"/>
          <a:stretch/>
        </p:blipFill>
        <p:spPr>
          <a:xfrm>
            <a:off x="5760000" y="240000"/>
            <a:ext cx="5184000" cy="597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478759" y="2835127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Vous pouvez préciser la spécialité professionnelle, ainsi que le statut (apprentissage ou scolaire)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49940" y="2860668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</a:t>
            </a:r>
            <a:r>
              <a:rPr lang="fr-FR" b="1" u="sng" dirty="0">
                <a:solidFill>
                  <a:schemeClr val="tx1"/>
                </a:solidFill>
              </a:rPr>
              <a:t>de </a:t>
            </a:r>
            <a:r>
              <a:rPr lang="fr-FR" b="1" u="sng" dirty="0" smtClean="0">
                <a:solidFill>
                  <a:schemeClr val="tx1"/>
                </a:solidFill>
              </a:rPr>
              <a:t>mon compte parent EDUCONNECT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375" y="4269578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Si vous n’avez pas de compte, cliquer sur « Je n’ai pas de compte » et suivez le tutoriel  </a:t>
            </a:r>
            <a:r>
              <a:rPr lang="fr-FR" b="1" dirty="0" err="1" smtClean="0">
                <a:solidFill>
                  <a:schemeClr val="tx1"/>
                </a:solidFill>
              </a:rPr>
              <a:t>Educonnect</a:t>
            </a:r>
            <a:r>
              <a:rPr lang="fr-FR" b="1" dirty="0" smtClean="0">
                <a:solidFill>
                  <a:schemeClr val="tx1"/>
                </a:solidFill>
              </a:rPr>
              <a:t>-tutoriel-parents</a:t>
            </a:r>
            <a:endParaRPr lang="fr-FR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3935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1215483" y="3791414"/>
            <a:ext cx="992459" cy="412596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lèche droite 3"/>
          <p:cNvSpPr/>
          <p:nvPr/>
        </p:nvSpPr>
        <p:spPr>
          <a:xfrm>
            <a:off x="5341435" y="5865541"/>
            <a:ext cx="992459" cy="412596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6255835" y="4099095"/>
            <a:ext cx="992459" cy="412596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</a:t>
            </a:r>
            <a:r>
              <a:rPr lang="fr-FR" b="1" dirty="0" smtClean="0">
                <a:solidFill>
                  <a:schemeClr val="tx1"/>
                </a:solidFill>
              </a:rPr>
              <a:t>le 06/03/2022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310</Words>
  <Application>Microsoft Office PowerPoint</Application>
  <PresentationFormat>Grand écran</PresentationFormat>
  <Paragraphs>23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Arial</vt:lpstr>
      <vt:lpstr>MINISTÈRIEL</vt:lpstr>
      <vt:lpstr>Présentation PowerPoint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Présentation PowerPoint</vt:lpstr>
      <vt:lpstr>Présentation PowerPoint</vt:lpstr>
      <vt:lpstr>2. Saisie des intentions d’orientation </vt:lpstr>
      <vt:lpstr>Présentation PowerPoint</vt:lpstr>
      <vt:lpstr>Présentation PowerPoint</vt:lpstr>
      <vt:lpstr>Présentation PowerPoint</vt:lpstr>
      <vt:lpstr>Pour la voie professionnelle</vt:lpstr>
      <vt:lpstr>3. Validation des intentions</vt:lpstr>
      <vt:lpstr>Présentation PowerPoint</vt:lpstr>
      <vt:lpstr>Présentation PowerPoint</vt:lpstr>
      <vt:lpstr>4. Consultation et accusé de réception de l’avis provisoire du conseil de classe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prad</cp:lastModifiedBy>
  <cp:revision>18</cp:revision>
  <dcterms:created xsi:type="dcterms:W3CDTF">2021-11-29T12:40:15Z</dcterms:created>
  <dcterms:modified xsi:type="dcterms:W3CDTF">2022-01-04T11:07:12Z</dcterms:modified>
</cp:coreProperties>
</file>